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0C3"/>
    <a:srgbClr val="33CCCC"/>
    <a:srgbClr val="00CCFF"/>
    <a:srgbClr val="007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64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42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01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18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91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62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0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6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82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56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7A30-971D-421B-B5C1-E2718999A7D8}" type="datetimeFigureOut">
              <a:rPr lang="pt-BR" smtClean="0"/>
              <a:t>08/03/2025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7B3A-7F03-4E26-92F8-831E0D476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76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37C1569-95D1-4908-BD75-93BB2D90DA27}"/>
              </a:ext>
            </a:extLst>
          </p:cNvPr>
          <p:cNvSpPr txBox="1"/>
          <p:nvPr/>
        </p:nvSpPr>
        <p:spPr>
          <a:xfrm>
            <a:off x="981863" y="185329"/>
            <a:ext cx="75030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do Estado do Amazonas | Escola Superior de Ciências da Saúde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BA645C-B814-4A1A-8AC3-1A31F008C3FA}"/>
              </a:ext>
            </a:extLst>
          </p:cNvPr>
          <p:cNvSpPr txBox="1"/>
          <p:nvPr/>
        </p:nvSpPr>
        <p:spPr>
          <a:xfrm>
            <a:off x="457657" y="473509"/>
            <a:ext cx="8991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Pós-Graduação em Enfermagem em Saúde Pública | Modalidade Profissional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649D40A-8CB4-4971-8466-DF110767E658}"/>
              </a:ext>
            </a:extLst>
          </p:cNvPr>
          <p:cNvSpPr txBox="1"/>
          <p:nvPr/>
        </p:nvSpPr>
        <p:spPr>
          <a:xfrm>
            <a:off x="421796" y="5061002"/>
            <a:ext cx="835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APRESENTAÇÃO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F08AE0-4506-4EC8-A76C-C7D1505F7C43}"/>
              </a:ext>
            </a:extLst>
          </p:cNvPr>
          <p:cNvSpPr txBox="1"/>
          <p:nvPr/>
        </p:nvSpPr>
        <p:spPr>
          <a:xfrm>
            <a:off x="421796" y="5461112"/>
            <a:ext cx="8354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Mestrando(a): </a:t>
            </a:r>
          </a:p>
          <a:p>
            <a:r>
              <a:rPr lang="pt-B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Orientador(a):</a:t>
            </a:r>
          </a:p>
          <a:p>
            <a:r>
              <a:rPr lang="pt-B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Coorientador(a) [Se houver]: </a:t>
            </a:r>
          </a:p>
          <a:p>
            <a:endParaRPr lang="pt-BR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Manaus, XX de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3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3844" y="811856"/>
            <a:ext cx="8528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OBJETIVOS | REFERENCIAL TEÓRICO | MÉTODOS | RESULTADOS | CONSIDERAÇÕES FINAIS | REFERÊNCIAS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4828" y="996522"/>
            <a:ext cx="26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13012" y="2133600"/>
            <a:ext cx="7368988" cy="22304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75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5DE3943-AEF1-4968-AC21-634759826547}"/>
              </a:ext>
            </a:extLst>
          </p:cNvPr>
          <p:cNvSpPr txBox="1"/>
          <p:nvPr/>
        </p:nvSpPr>
        <p:spPr>
          <a:xfrm>
            <a:off x="421797" y="1087047"/>
            <a:ext cx="5872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CC250E-D3EC-4D90-87FC-BA35FA191C37}"/>
              </a:ext>
            </a:extLst>
          </p:cNvPr>
          <p:cNvSpPr txBox="1"/>
          <p:nvPr/>
        </p:nvSpPr>
        <p:spPr>
          <a:xfrm>
            <a:off x="421796" y="2079812"/>
            <a:ext cx="7978133" cy="42685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85D219C-1F2D-43F7-BDA1-0D21DFF948F0}"/>
              </a:ext>
            </a:extLst>
          </p:cNvPr>
          <p:cNvSpPr txBox="1"/>
          <p:nvPr/>
        </p:nvSpPr>
        <p:spPr>
          <a:xfrm>
            <a:off x="506734" y="840826"/>
            <a:ext cx="8130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|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REFERENCIAL TEÓRICO | MÉTODOS | RESULTADOS | CONSIDERAÇÕES FINAIS | REFERÊNCIAS</a:t>
            </a:r>
          </a:p>
        </p:txBody>
      </p:sp>
    </p:spTree>
    <p:extLst>
      <p:ext uri="{BB962C8B-B14F-4D97-AF65-F5344CB8AC3E}">
        <p14:creationId xmlns:p14="http://schemas.microsoft.com/office/powerpoint/2010/main" val="49786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669A45A-D6E7-4112-B70E-847A8CF217CC}"/>
              </a:ext>
            </a:extLst>
          </p:cNvPr>
          <p:cNvSpPr txBox="1"/>
          <p:nvPr/>
        </p:nvSpPr>
        <p:spPr>
          <a:xfrm>
            <a:off x="421796" y="1230153"/>
            <a:ext cx="6004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REFERENCIAL TEÓRICO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EE9A36-62C8-4320-B8BB-0A259A6124AB}"/>
              </a:ext>
            </a:extLst>
          </p:cNvPr>
          <p:cNvSpPr txBox="1"/>
          <p:nvPr/>
        </p:nvSpPr>
        <p:spPr>
          <a:xfrm>
            <a:off x="421796" y="1721224"/>
            <a:ext cx="8157428" cy="4662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9F3DD1-6B40-4CAF-9290-0B308104F0E0}"/>
              </a:ext>
            </a:extLst>
          </p:cNvPr>
          <p:cNvSpPr txBox="1"/>
          <p:nvPr/>
        </p:nvSpPr>
        <p:spPr>
          <a:xfrm>
            <a:off x="421796" y="831415"/>
            <a:ext cx="8399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OBJETIVOS | </a:t>
            </a:r>
            <a:r>
              <a:rPr lang="pt-BR" sz="10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REFERENCIAL TEÓRICO </a:t>
            </a:r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MÉTODOS | RESULTADOS | CONSIDERAÇÕES FINAIS | REFERÊNCIAS</a:t>
            </a:r>
          </a:p>
        </p:txBody>
      </p:sp>
    </p:spTree>
    <p:extLst>
      <p:ext uri="{BB962C8B-B14F-4D97-AF65-F5344CB8AC3E}">
        <p14:creationId xmlns:p14="http://schemas.microsoft.com/office/powerpoint/2010/main" val="30753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2EB52F9-2794-40A4-A6CE-F26B4B6700F4}"/>
              </a:ext>
            </a:extLst>
          </p:cNvPr>
          <p:cNvSpPr txBox="1"/>
          <p:nvPr/>
        </p:nvSpPr>
        <p:spPr>
          <a:xfrm>
            <a:off x="421796" y="966338"/>
            <a:ext cx="6848580" cy="33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ADEF25-5202-4F7E-B808-520150F236A0}"/>
              </a:ext>
            </a:extLst>
          </p:cNvPr>
          <p:cNvSpPr txBox="1"/>
          <p:nvPr/>
        </p:nvSpPr>
        <p:spPr>
          <a:xfrm>
            <a:off x="421796" y="1748117"/>
            <a:ext cx="8399475" cy="46360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1D0628-19CF-4795-A285-1C49E3A86064}"/>
              </a:ext>
            </a:extLst>
          </p:cNvPr>
          <p:cNvSpPr txBox="1"/>
          <p:nvPr/>
        </p:nvSpPr>
        <p:spPr>
          <a:xfrm>
            <a:off x="421796" y="348025"/>
            <a:ext cx="684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OBJETIVOS | REFERENCIAL TEÓRICO |</a:t>
            </a:r>
            <a:r>
              <a:rPr lang="pt-BR" sz="9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MÉTODOS </a:t>
            </a:r>
            <a:r>
              <a:rPr lang="pt-BR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RESULTADOS | CONSIDERAÇÕES FINAIS | REFERÊNCIAS</a:t>
            </a:r>
          </a:p>
        </p:txBody>
      </p:sp>
    </p:spTree>
    <p:extLst>
      <p:ext uri="{BB962C8B-B14F-4D97-AF65-F5344CB8AC3E}">
        <p14:creationId xmlns:p14="http://schemas.microsoft.com/office/powerpoint/2010/main" val="259946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3B4AB4A-9B18-40BB-A3E9-C6099202C25F}"/>
              </a:ext>
            </a:extLst>
          </p:cNvPr>
          <p:cNvSpPr txBox="1"/>
          <p:nvPr/>
        </p:nvSpPr>
        <p:spPr>
          <a:xfrm>
            <a:off x="394854" y="1184218"/>
            <a:ext cx="835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805D55-C37B-4FCD-AA71-2B018A532010}"/>
              </a:ext>
            </a:extLst>
          </p:cNvPr>
          <p:cNvSpPr txBox="1"/>
          <p:nvPr/>
        </p:nvSpPr>
        <p:spPr>
          <a:xfrm>
            <a:off x="421796" y="1541930"/>
            <a:ext cx="7816769" cy="48422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7C1D7F-2B0B-417C-BFD3-F175FB6B1BDD}"/>
              </a:ext>
            </a:extLst>
          </p:cNvPr>
          <p:cNvSpPr txBox="1"/>
          <p:nvPr/>
        </p:nvSpPr>
        <p:spPr>
          <a:xfrm>
            <a:off x="421796" y="805308"/>
            <a:ext cx="8354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OBJETIVOS | REFERENCIAL TEÓRICO | MÉTODOS | </a:t>
            </a:r>
            <a:r>
              <a:rPr lang="pt-BR" sz="10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CONSIDERAÇÕES FINAIS | REFERÊNCIAS</a:t>
            </a:r>
          </a:p>
        </p:txBody>
      </p:sp>
    </p:spTree>
    <p:extLst>
      <p:ext uri="{BB962C8B-B14F-4D97-AF65-F5344CB8AC3E}">
        <p14:creationId xmlns:p14="http://schemas.microsoft.com/office/powerpoint/2010/main" val="33130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7BB5F5C-B152-4A7D-9E70-B7022CE95DCC}"/>
              </a:ext>
            </a:extLst>
          </p:cNvPr>
          <p:cNvSpPr txBox="1"/>
          <p:nvPr/>
        </p:nvSpPr>
        <p:spPr>
          <a:xfrm>
            <a:off x="421796" y="1041218"/>
            <a:ext cx="835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04A737-D9ED-4904-88A8-3A00670497D2}"/>
              </a:ext>
            </a:extLst>
          </p:cNvPr>
          <p:cNvSpPr txBox="1"/>
          <p:nvPr/>
        </p:nvSpPr>
        <p:spPr>
          <a:xfrm>
            <a:off x="421796" y="1497106"/>
            <a:ext cx="8354291" cy="48870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050BCB-C89D-4C2E-BA46-96496A8B48B1}"/>
              </a:ext>
            </a:extLst>
          </p:cNvPr>
          <p:cNvSpPr txBox="1"/>
          <p:nvPr/>
        </p:nvSpPr>
        <p:spPr>
          <a:xfrm>
            <a:off x="367913" y="794997"/>
            <a:ext cx="8354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OBJETIVOS | REFERENCIAL TEÓRICO | MÉTODOS | RESULTADOS | </a:t>
            </a:r>
            <a:r>
              <a:rPr lang="pt-BR" sz="10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 </a:t>
            </a:r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REFERÊNCIAS</a:t>
            </a:r>
          </a:p>
        </p:txBody>
      </p:sp>
    </p:spTree>
    <p:extLst>
      <p:ext uri="{BB962C8B-B14F-4D97-AF65-F5344CB8AC3E}">
        <p14:creationId xmlns:p14="http://schemas.microsoft.com/office/powerpoint/2010/main" val="419581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817E507-EBE0-4164-A59B-14F8F1CD8D8C}"/>
              </a:ext>
            </a:extLst>
          </p:cNvPr>
          <p:cNvSpPr txBox="1"/>
          <p:nvPr/>
        </p:nvSpPr>
        <p:spPr>
          <a:xfrm>
            <a:off x="421796" y="1044536"/>
            <a:ext cx="835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C3518A-0B38-4F25-8C67-C8BAFB0CB670}"/>
              </a:ext>
            </a:extLst>
          </p:cNvPr>
          <p:cNvSpPr txBox="1"/>
          <p:nvPr/>
        </p:nvSpPr>
        <p:spPr>
          <a:xfrm>
            <a:off x="421796" y="1801906"/>
            <a:ext cx="7960204" cy="45822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96EC70-01E9-4CE7-BC1C-434CCF1DF7F1}"/>
              </a:ext>
            </a:extLst>
          </p:cNvPr>
          <p:cNvSpPr txBox="1"/>
          <p:nvPr/>
        </p:nvSpPr>
        <p:spPr>
          <a:xfrm>
            <a:off x="421795" y="798315"/>
            <a:ext cx="8354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OBJETIVOS | REFERENCIAL TEÓRICO | MÉTODOS | RESULTADOS | CONSIDERAÇÕES FINAIS | </a:t>
            </a:r>
            <a:r>
              <a:rPr lang="pt-BR" sz="1000" b="1" dirty="0">
                <a:solidFill>
                  <a:srgbClr val="19B0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43022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50330" y="3365702"/>
            <a:ext cx="264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OBRIGADO(A)</a:t>
            </a:r>
          </a:p>
        </p:txBody>
      </p:sp>
    </p:spTree>
    <p:extLst>
      <p:ext uri="{BB962C8B-B14F-4D97-AF65-F5344CB8AC3E}">
        <p14:creationId xmlns:p14="http://schemas.microsoft.com/office/powerpoint/2010/main" val="3715806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707</Words>
  <Application>Microsoft Office PowerPoint</Application>
  <PresentationFormat>Apresentação na tela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UNASUS</dc:creator>
  <cp:lastModifiedBy>Miracele</cp:lastModifiedBy>
  <cp:revision>23</cp:revision>
  <dcterms:created xsi:type="dcterms:W3CDTF">2020-09-15T14:42:21Z</dcterms:created>
  <dcterms:modified xsi:type="dcterms:W3CDTF">2025-03-08T17:59:07Z</dcterms:modified>
</cp:coreProperties>
</file>